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50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14DA-C43A-4049-8CAB-7BA344C26A30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AC16F-72C3-4D60-A5D3-76A1F50069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0000"/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والیبا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16" y="1628800"/>
            <a:ext cx="3286128" cy="19907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Content Placeholder 3" descr="والیبا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72" y="1700238"/>
            <a:ext cx="3286128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والیبال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3230646"/>
            <a:ext cx="3929090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Rectangle 11"/>
          <p:cNvSpPr/>
          <p:nvPr/>
        </p:nvSpPr>
        <p:spPr>
          <a:xfrm>
            <a:off x="957162" y="5454344"/>
            <a:ext cx="7215238" cy="114300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b="1" dirty="0" smtClean="0">
                <a:solidFill>
                  <a:schemeClr val="tx1"/>
                </a:solidFill>
              </a:rPr>
              <a:t> </a:t>
            </a:r>
            <a:r>
              <a:rPr lang="fa-IR" sz="3600" b="1" dirty="0" smtClean="0">
                <a:solidFill>
                  <a:srgbClr val="C00000"/>
                </a:solidFill>
                <a:cs typeface="B Mitra" pitchFamily="2" charset="-78"/>
              </a:rPr>
              <a:t>زمان: </a:t>
            </a:r>
            <a:r>
              <a:rPr lang="fa-IR" sz="3600" b="1" dirty="0" smtClean="0">
                <a:solidFill>
                  <a:schemeClr val="tx1"/>
                </a:solidFill>
                <a:cs typeface="B Mitra" pitchFamily="2" charset="-78"/>
              </a:rPr>
              <a:t>13 الی 19 بهمن 1394</a:t>
            </a:r>
          </a:p>
          <a:p>
            <a:pPr algn="ctr" rtl="1"/>
            <a:r>
              <a:rPr lang="fa-IR" sz="3600" b="1" dirty="0" smtClean="0">
                <a:solidFill>
                  <a:srgbClr val="C00000"/>
                </a:solidFill>
                <a:cs typeface="B Mitra" pitchFamily="2" charset="-78"/>
              </a:rPr>
              <a:t>مکان: </a:t>
            </a:r>
            <a:r>
              <a:rPr lang="fa-IR" sz="3600" b="1" dirty="0" smtClean="0">
                <a:solidFill>
                  <a:schemeClr val="tx1"/>
                </a:solidFill>
                <a:cs typeface="B Mitra" pitchFamily="2" charset="-78"/>
              </a:rPr>
              <a:t>سالن ورزشی فجر</a:t>
            </a:r>
            <a:r>
              <a:rPr lang="en-US" sz="3600" b="1" dirty="0" smtClean="0">
                <a:solidFill>
                  <a:schemeClr val="tx1"/>
                </a:solidFill>
                <a:cs typeface="B Mitra" pitchFamily="2" charset="-78"/>
              </a:rPr>
              <a:t> </a:t>
            </a:r>
            <a:r>
              <a:rPr lang="fa-IR" sz="3600" b="1" dirty="0" smtClean="0">
                <a:solidFill>
                  <a:schemeClr val="tx1"/>
                </a:solidFill>
                <a:cs typeface="B Mitra" pitchFamily="2" charset="-78"/>
              </a:rPr>
              <a:t>دانشگاه گیلان</a:t>
            </a:r>
            <a:endParaRPr lang="en-US" sz="3600" b="1" dirty="0">
              <a:solidFill>
                <a:schemeClr val="tx1"/>
              </a:solidFill>
              <a:cs typeface="B Mitra" pitchFamily="2" charset="-78"/>
            </a:endParaRPr>
          </a:p>
        </p:txBody>
      </p:sp>
      <p:pic>
        <p:nvPicPr>
          <p:cNvPr id="7" name="Picture 10" descr="H:\Id\لوگوی منطقه 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887" y="44624"/>
            <a:ext cx="99272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643042" y="476672"/>
            <a:ext cx="5929354" cy="1343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b="1" dirty="0" smtClean="0">
                <a:solidFill>
                  <a:srgbClr val="002060"/>
                </a:solidFill>
                <a:cs typeface="B Titr" pitchFamily="2" charset="-78"/>
              </a:rPr>
              <a:t>مسابقات والیبال دختران منطقه 4 ورزش </a:t>
            </a:r>
            <a:r>
              <a:rPr lang="fa-IR" sz="4000" b="1" dirty="0">
                <a:solidFill>
                  <a:srgbClr val="002060"/>
                </a:solidFill>
                <a:cs typeface="B Titr" pitchFamily="2" charset="-78"/>
              </a:rPr>
              <a:t>دانشگاهها</a:t>
            </a:r>
            <a:endParaRPr lang="en-US" sz="4000" b="1" dirty="0">
              <a:solidFill>
                <a:srgbClr val="002060"/>
              </a:solidFill>
              <a:cs typeface="B Titr" pitchFamily="2" charset="-78"/>
            </a:endParaRPr>
          </a:p>
        </p:txBody>
      </p:sp>
      <p:pic>
        <p:nvPicPr>
          <p:cNvPr id="1026" name="Picture 2" descr="C:\Documents and Settings\User\Desktop\گیلا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00392" y="54314"/>
            <a:ext cx="1016086" cy="121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22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msn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Mis-Mozaean</dc:creator>
  <cp:lastModifiedBy>Mis-Mozaean</cp:lastModifiedBy>
  <cp:revision>52</cp:revision>
  <dcterms:created xsi:type="dcterms:W3CDTF">2015-04-26T10:53:32Z</dcterms:created>
  <dcterms:modified xsi:type="dcterms:W3CDTF">2016-01-27T07:24:45Z</dcterms:modified>
</cp:coreProperties>
</file>