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9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38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A14DA-C43A-4049-8CAB-7BA344C26A30}" type="datetimeFigureOut">
              <a:rPr lang="en-US" smtClean="0"/>
              <a:pPr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0000"/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 descr="والیبال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16" y="1628800"/>
            <a:ext cx="3286128" cy="19907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Content Placeholder 3" descr="والیبال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72" y="1700238"/>
            <a:ext cx="3286128" cy="1847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والیبال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74" y="3230646"/>
            <a:ext cx="3929090" cy="2214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Rectangle 11"/>
          <p:cNvSpPr/>
          <p:nvPr/>
        </p:nvSpPr>
        <p:spPr>
          <a:xfrm>
            <a:off x="957162" y="5454344"/>
            <a:ext cx="7215238" cy="114300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dirty="0" smtClean="0">
                <a:solidFill>
                  <a:schemeClr val="tx1"/>
                </a:solidFill>
              </a:rPr>
              <a:t> </a:t>
            </a:r>
            <a:r>
              <a:rPr lang="fa-IR" sz="3600" b="1" dirty="0" smtClean="0">
                <a:solidFill>
                  <a:srgbClr val="C00000"/>
                </a:solidFill>
                <a:cs typeface="B Mitra" pitchFamily="2" charset="-78"/>
              </a:rPr>
              <a:t>زمان: </a:t>
            </a:r>
            <a:r>
              <a:rPr lang="fa-IR" sz="3600" b="1" dirty="0" smtClean="0">
                <a:solidFill>
                  <a:schemeClr val="tx1"/>
                </a:solidFill>
                <a:cs typeface="B Mitra" pitchFamily="2" charset="-78"/>
              </a:rPr>
              <a:t>13 الی 19 بهمن 1394</a:t>
            </a:r>
          </a:p>
          <a:p>
            <a:pPr algn="ctr" rtl="1"/>
            <a:r>
              <a:rPr lang="fa-IR" sz="3600" b="1" dirty="0" smtClean="0">
                <a:solidFill>
                  <a:srgbClr val="C00000"/>
                </a:solidFill>
                <a:cs typeface="B Mitra" pitchFamily="2" charset="-78"/>
              </a:rPr>
              <a:t>مکان: </a:t>
            </a:r>
            <a:r>
              <a:rPr lang="fa-IR" sz="3600" b="1" dirty="0" smtClean="0">
                <a:solidFill>
                  <a:schemeClr val="tx1"/>
                </a:solidFill>
                <a:cs typeface="B Mitra" pitchFamily="2" charset="-78"/>
              </a:rPr>
              <a:t>سالن ورزشی فجر</a:t>
            </a:r>
            <a:r>
              <a:rPr lang="en-US" sz="3600" b="1" dirty="0" smtClean="0">
                <a:solidFill>
                  <a:schemeClr val="tx1"/>
                </a:solidFill>
                <a:cs typeface="B Mitra" pitchFamily="2" charset="-78"/>
              </a:rPr>
              <a:t> </a:t>
            </a:r>
            <a:r>
              <a:rPr lang="fa-IR" sz="3600" b="1" dirty="0" smtClean="0">
                <a:solidFill>
                  <a:schemeClr val="tx1"/>
                </a:solidFill>
                <a:cs typeface="B Mitra" pitchFamily="2" charset="-78"/>
              </a:rPr>
              <a:t>دانشگاه گیلان</a:t>
            </a:r>
            <a:endParaRPr lang="en-US" sz="3600" b="1" dirty="0">
              <a:solidFill>
                <a:schemeClr val="tx1"/>
              </a:solidFill>
              <a:cs typeface="B Mitra" pitchFamily="2" charset="-78"/>
            </a:endParaRPr>
          </a:p>
        </p:txBody>
      </p:sp>
      <p:pic>
        <p:nvPicPr>
          <p:cNvPr id="7" name="Picture 10" descr="H:\Id\لوگوی منطقه 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887" y="44624"/>
            <a:ext cx="992721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643042" y="476672"/>
            <a:ext cx="5929354" cy="1343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000" b="1" dirty="0" smtClean="0">
                <a:solidFill>
                  <a:srgbClr val="002060"/>
                </a:solidFill>
                <a:cs typeface="B Titr" pitchFamily="2" charset="-78"/>
              </a:rPr>
              <a:t>مسابقات والیبال دختران منطقه 4 ورزش </a:t>
            </a:r>
            <a:r>
              <a:rPr lang="fa-IR" sz="4000" b="1" dirty="0">
                <a:solidFill>
                  <a:srgbClr val="002060"/>
                </a:solidFill>
                <a:cs typeface="B Titr" pitchFamily="2" charset="-78"/>
              </a:rPr>
              <a:t>دانشگاهها</a:t>
            </a:r>
            <a:endParaRPr lang="en-US" sz="4000" b="1" dirty="0">
              <a:solidFill>
                <a:srgbClr val="002060"/>
              </a:solidFill>
              <a:cs typeface="B Titr" pitchFamily="2" charset="-78"/>
            </a:endParaRPr>
          </a:p>
        </p:txBody>
      </p:sp>
      <p:pic>
        <p:nvPicPr>
          <p:cNvPr id="1026" name="Picture 2" descr="C:\Documents and Settings\User\Desktop\گیلان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00392" y="54314"/>
            <a:ext cx="1016086" cy="121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85728"/>
            <a:ext cx="6000792" cy="1312305"/>
          </a:xfrm>
          <a:noFill/>
        </p:spPr>
        <p:txBody>
          <a:bodyPr>
            <a:prstTxWarp prst="textDoubleWave1">
              <a:avLst>
                <a:gd name="adj1" fmla="val 0"/>
                <a:gd name="adj2" fmla="val 909"/>
              </a:avLst>
            </a:prstTxWarp>
            <a:noAutofit/>
          </a:bodyPr>
          <a:lstStyle/>
          <a:p>
            <a:r>
              <a:rPr lang="fa-IR" i="1" dirty="0" smtClean="0">
                <a:solidFill>
                  <a:srgbClr val="002060"/>
                </a:solidFill>
                <a:cs typeface="B Titr" pitchFamily="2" charset="-78"/>
              </a:rPr>
              <a:t>مسابقات شنا دختران منطقه4 ورزش دانشگاهها</a:t>
            </a:r>
            <a:endParaRPr lang="en-US" i="1" dirty="0">
              <a:solidFill>
                <a:srgbClr val="002060"/>
              </a:solidFill>
              <a:cs typeface="B Titr" pitchFamily="2" charset="-78"/>
            </a:endParaRPr>
          </a:p>
        </p:txBody>
      </p:sp>
      <p:pic>
        <p:nvPicPr>
          <p:cNvPr id="6" name="Content Placeholder 5" descr="شنا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2351" y="1500174"/>
            <a:ext cx="4031649" cy="27146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شنا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421342"/>
            <a:ext cx="3492500" cy="314327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7-Point Star 9"/>
          <p:cNvSpPr/>
          <p:nvPr/>
        </p:nvSpPr>
        <p:spPr>
          <a:xfrm>
            <a:off x="5286348" y="4143380"/>
            <a:ext cx="3857652" cy="2286016"/>
          </a:xfrm>
          <a:prstGeom prst="star7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b="1" dirty="0" smtClean="0">
                <a:solidFill>
                  <a:srgbClr val="C00000"/>
                </a:solidFill>
                <a:cs typeface="B Mitra" pitchFamily="2" charset="-78"/>
              </a:rPr>
              <a:t>زمان: </a:t>
            </a:r>
            <a:r>
              <a:rPr lang="fa-IR" sz="3200" b="1" dirty="0" smtClean="0">
                <a:solidFill>
                  <a:schemeClr val="tx1"/>
                </a:solidFill>
                <a:cs typeface="B Mitra" pitchFamily="2" charset="-78"/>
              </a:rPr>
              <a:t>5 الی 9 بهمن 1394</a:t>
            </a:r>
            <a:endParaRPr lang="en-US" sz="3200" b="1" dirty="0">
              <a:solidFill>
                <a:schemeClr val="tx1"/>
              </a:solidFill>
              <a:cs typeface="B Mitra" pitchFamily="2" charset="-78"/>
            </a:endParaRPr>
          </a:p>
        </p:txBody>
      </p:sp>
      <p:sp>
        <p:nvSpPr>
          <p:cNvPr id="11" name="7-Point Star 10"/>
          <p:cNvSpPr/>
          <p:nvPr/>
        </p:nvSpPr>
        <p:spPr>
          <a:xfrm>
            <a:off x="-214346" y="4000504"/>
            <a:ext cx="5357818" cy="2643182"/>
          </a:xfrm>
          <a:prstGeom prst="star7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b="1" dirty="0" smtClean="0">
                <a:solidFill>
                  <a:srgbClr val="C00000"/>
                </a:solidFill>
                <a:cs typeface="B Mitra" pitchFamily="2" charset="-78"/>
              </a:rPr>
              <a:t>مکان: </a:t>
            </a:r>
            <a:r>
              <a:rPr lang="fa-IR" sz="3200" b="1" dirty="0" smtClean="0">
                <a:solidFill>
                  <a:schemeClr val="tx1"/>
                </a:solidFill>
                <a:cs typeface="B Mitra" pitchFamily="2" charset="-78"/>
              </a:rPr>
              <a:t>استخر دانشکده تربیت بدنی و علوم ورزشی </a:t>
            </a:r>
            <a:endParaRPr lang="en-US" sz="3200" b="1" dirty="0">
              <a:solidFill>
                <a:schemeClr val="tx1"/>
              </a:solidFill>
              <a:cs typeface="B Mitra" pitchFamily="2" charset="-78"/>
            </a:endParaRPr>
          </a:p>
        </p:txBody>
      </p:sp>
      <p:pic>
        <p:nvPicPr>
          <p:cNvPr id="8" name="Picture 10" descr="H:\Id\لوگوی منطقه 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6512" y="44624"/>
            <a:ext cx="1071570" cy="1233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Documents and Settings\User\Desktop\گیلان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64426" y="-27384"/>
            <a:ext cx="1016086" cy="121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دو3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07504" y="2143793"/>
            <a:ext cx="3000396" cy="1920253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Content Placeholder 5" descr="دو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000748" y="2124072"/>
            <a:ext cx="3143252" cy="189547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6" name="Picture 2" descr="C:\Documents and Settings\User\Desktop\دو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99546" y="3071810"/>
            <a:ext cx="2744908" cy="200026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Rounded Rectangle 8"/>
          <p:cNvSpPr/>
          <p:nvPr/>
        </p:nvSpPr>
        <p:spPr>
          <a:xfrm>
            <a:off x="500034" y="5310898"/>
            <a:ext cx="3783934" cy="12144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rgbClr val="C00000"/>
                </a:solidFill>
                <a:cs typeface="B Mitra" pitchFamily="2" charset="-78"/>
              </a:rPr>
              <a:t>مکان: </a:t>
            </a:r>
            <a:r>
              <a:rPr lang="fa-IR" sz="2800" b="1" dirty="0" smtClean="0">
                <a:solidFill>
                  <a:schemeClr val="tx1"/>
                </a:solidFill>
                <a:cs typeface="B Mitra" pitchFamily="2" charset="-78"/>
              </a:rPr>
              <a:t>سالن ورزشی یادگار امام رشت</a:t>
            </a:r>
            <a:endParaRPr lang="en-US" sz="2800" b="1" dirty="0">
              <a:solidFill>
                <a:schemeClr val="tx1"/>
              </a:solidFill>
              <a:cs typeface="B Mitra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580112" y="5286388"/>
            <a:ext cx="3206730" cy="121444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rgbClr val="C00000"/>
                </a:solidFill>
                <a:cs typeface="B Mitra" pitchFamily="2" charset="-78"/>
              </a:rPr>
              <a:t>زمان: </a:t>
            </a:r>
            <a:r>
              <a:rPr lang="fa-IR" sz="2800" b="1" dirty="0" smtClean="0">
                <a:solidFill>
                  <a:schemeClr val="tx1"/>
                </a:solidFill>
                <a:cs typeface="B Mitra" pitchFamily="2" charset="-78"/>
              </a:rPr>
              <a:t>5 الی 9 بهمن 1394</a:t>
            </a:r>
            <a:endParaRPr lang="en-US" sz="2800" b="1" dirty="0">
              <a:solidFill>
                <a:schemeClr val="tx1"/>
              </a:solidFill>
              <a:cs typeface="B Mitra" pitchFamily="2" charset="-78"/>
            </a:endParaRPr>
          </a:p>
        </p:txBody>
      </p:sp>
      <p:pic>
        <p:nvPicPr>
          <p:cNvPr id="8" name="Picture 10" descr="H:\Id\لوگوی منطقه 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36512" y="44624"/>
            <a:ext cx="992226" cy="114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141266" y="821513"/>
            <a:ext cx="6815110" cy="10953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4000" b="1" dirty="0" smtClean="0">
                <a:solidFill>
                  <a:srgbClr val="002060"/>
                </a:solidFill>
                <a:cs typeface="B Titr" pitchFamily="2" charset="-78"/>
              </a:rPr>
              <a:t>مسابقات دو ومیدانی دختران منطقه4 ورزش دانشگاهها</a:t>
            </a:r>
            <a:endParaRPr lang="en-US" sz="4000" b="1" dirty="0">
              <a:solidFill>
                <a:srgbClr val="002060"/>
              </a:solidFill>
              <a:cs typeface="B Titr" pitchFamily="2" charset="-78"/>
            </a:endParaRPr>
          </a:p>
        </p:txBody>
      </p:sp>
      <p:pic>
        <p:nvPicPr>
          <p:cNvPr id="11" name="Picture 2" descr="C:\Documents and Settings\User\Desktop\گیلان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64426" y="-27384"/>
            <a:ext cx="1016086" cy="121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65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مسابقات شنا دختران منطقه4 ورزش دانشگاهها</vt:lpstr>
      <vt:lpstr>PowerPoint Presentation</vt:lpstr>
    </vt:vector>
  </TitlesOfParts>
  <Company>msn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Mis-Mozaean</dc:creator>
  <cp:lastModifiedBy>Dr Goharrostami</cp:lastModifiedBy>
  <cp:revision>51</cp:revision>
  <dcterms:created xsi:type="dcterms:W3CDTF">2015-04-26T10:53:32Z</dcterms:created>
  <dcterms:modified xsi:type="dcterms:W3CDTF">2016-01-16T07:24:02Z</dcterms:modified>
</cp:coreProperties>
</file>