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601200" cy="12801600" type="A3"/>
  <p:notesSz cx="6797675" cy="992822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2F6DA4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-2244" y="-12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C1F70-F261-404D-918D-29772CD4368E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9C2E4-7CB5-455B-BC32-87AC08810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5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09C2E4-7CB5-455B-BC32-87AC088104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3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1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9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1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3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8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4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2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5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C6A7B-C0F7-4219-AA42-394707D7634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CA1D3-2AF9-4F11-BD56-088B8FFDF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1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83" y="0"/>
            <a:ext cx="9601883" cy="128016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719" r="17037" b="34807"/>
          <a:stretch/>
        </p:blipFill>
        <p:spPr>
          <a:xfrm>
            <a:off x="542487" y="11970535"/>
            <a:ext cx="593503" cy="56955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1231055" y="12039707"/>
            <a:ext cx="3151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1800" dirty="0" err="1">
                <a:ln w="0">
                  <a:noFill/>
                </a:ln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Pazhouhesh_tarbiat_gui</a:t>
            </a:r>
            <a:endParaRPr lang="en-US" sz="1800" dirty="0">
              <a:ln w="0">
                <a:noFill/>
              </a:ln>
              <a:solidFill>
                <a:srgbClr val="7030A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06" t="8381" r="7505" b="7756"/>
          <a:stretch/>
        </p:blipFill>
        <p:spPr>
          <a:xfrm>
            <a:off x="511619" y="11389912"/>
            <a:ext cx="542846" cy="535661"/>
          </a:xfrm>
          <a:prstGeom prst="ellipse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1283026" y="11365354"/>
            <a:ext cx="20633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 EntezareZohoor 1 **" panose="00000700000000000000" pitchFamily="2" charset="-78"/>
              </a:rPr>
              <a:t>33690357-013</a:t>
            </a:r>
            <a:endParaRPr lang="en-US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 EntezareZohoor 1 **" panose="00000700000000000000" pitchFamily="2" charset="-78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35" y="525779"/>
            <a:ext cx="1010231" cy="1364968"/>
          </a:xfrm>
          <a:prstGeom prst="rect">
            <a:avLst/>
          </a:prstGeom>
        </p:spPr>
      </p:pic>
      <p:sp>
        <p:nvSpPr>
          <p:cNvPr id="37" name="TextBox 18"/>
          <p:cNvSpPr txBox="1"/>
          <p:nvPr/>
        </p:nvSpPr>
        <p:spPr>
          <a:xfrm>
            <a:off x="4359710" y="11459223"/>
            <a:ext cx="49002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 EntezareZohoor 1 **" panose="00000700000000000000" pitchFamily="2" charset="-78"/>
              </a:rPr>
              <a:t>معاونت پژوهش و فناوری</a:t>
            </a:r>
          </a:p>
          <a:p>
            <a:pPr algn="r" rtl="1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 EntezareZohoor 1 **" panose="00000700000000000000" pitchFamily="2" charset="-78"/>
              </a:rPr>
              <a:t>  </a:t>
            </a:r>
            <a:r>
              <a:rPr lang="fa-IR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 EntezareZohoor 1 **" panose="00000700000000000000" pitchFamily="2" charset="-78"/>
              </a:rPr>
              <a:t>دانشکده تربیت بدنی و علوم ورزشی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566761"/>
              </p:ext>
            </p:extLst>
          </p:nvPr>
        </p:nvGraphicFramePr>
        <p:xfrm>
          <a:off x="263769" y="4301409"/>
          <a:ext cx="9056077" cy="689794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24354">
                  <a:extLst>
                    <a:ext uri="{9D8B030D-6E8A-4147-A177-3AD203B41FA5}">
                      <a16:colId xmlns:a16="http://schemas.microsoft.com/office/drawing/2014/main" xmlns="" val="771553686"/>
                    </a:ext>
                  </a:extLst>
                </a:gridCol>
                <a:gridCol w="14067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7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82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95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075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itchFamily="2" charset="-78"/>
                        </a:rPr>
                        <a:t>ساعت</a:t>
                      </a:r>
                      <a:endParaRPr lang="en-US" sz="2000" dirty="0">
                        <a:cs typeface="B Titr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itchFamily="2" charset="-78"/>
                        </a:rPr>
                        <a:t>تاریخ برگزاری</a:t>
                      </a:r>
                      <a:endParaRPr lang="en-US" sz="2000" dirty="0">
                        <a:cs typeface="B Titr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itchFamily="2" charset="-78"/>
                        </a:rPr>
                        <a:t>مدرس</a:t>
                      </a:r>
                      <a:endParaRPr lang="en-US" sz="2000" dirty="0">
                        <a:cs typeface="B Titr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itchFamily="2" charset="-78"/>
                        </a:rPr>
                        <a:t>عنوان وبینار </a:t>
                      </a:r>
                      <a:endParaRPr lang="en-US" sz="2000" dirty="0">
                        <a:cs typeface="B Titr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itchFamily="2" charset="-78"/>
                        </a:rPr>
                        <a:t>ردیف</a:t>
                      </a:r>
                      <a:r>
                        <a:rPr lang="fa-IR" sz="2000" baseline="0" dirty="0" smtClean="0">
                          <a:cs typeface="B Titr" pitchFamily="2" charset="-78"/>
                        </a:rPr>
                        <a:t> </a:t>
                      </a:r>
                      <a:endParaRPr lang="en-US" sz="2000" dirty="0">
                        <a:cs typeface="B Titr" pitchFamily="2" charset="-78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7609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13-9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dirty="0" smtClean="0">
                          <a:cs typeface="B Titr" panose="00000700000000000000" pitchFamily="2" charset="-78"/>
                        </a:rPr>
                        <a:t>(حضوری در آزمایشگاه</a:t>
                      </a:r>
                      <a:r>
                        <a:rPr lang="fa-IR" sz="1400" b="1" baseline="0" dirty="0" smtClean="0">
                          <a:cs typeface="B Titr" panose="00000700000000000000" pitchFamily="2" charset="-78"/>
                        </a:rPr>
                        <a:t> دانشکده تربیت بدنی)</a:t>
                      </a:r>
                      <a:endParaRPr lang="fa-IR" sz="14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1400/03/24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پیام سعیدی- مهندس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یاشار</a:t>
                      </a: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 خالدزاده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آشنایی با مفاهیم پایه و عملیاتی تحلیل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گازهای تنفسی (گاز آنالایزر)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1451528"/>
                  </a:ext>
                </a:extLst>
              </a:tr>
              <a:tr h="610125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1400/04/14</a:t>
                      </a:r>
                    </a:p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محمد متقی طلب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استارت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آپ های حوزه  ورزش، حوزه های فعالیت، فناوری ها و مدل های کسب و کار 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2216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1400/05/04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مینا ملائی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ارتباطات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بین فردی در ورزش 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2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9388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1400/05/18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پریسا صداقتی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تعیین سوماتو تایپ</a:t>
                      </a:r>
                      <a:r>
                        <a:rPr lang="fa-IR" sz="1800" b="1" baseline="0" dirty="0" smtClean="0">
                          <a:cs typeface="B Titr" panose="00000700000000000000" pitchFamily="2" charset="-78"/>
                        </a:rPr>
                        <a:t> و کاربرد آن در استعدادیابی ورزشی 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3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9388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1400/06/15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شهرام شفیعی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مدیریت گردشگری ورزش های ماجراجویانه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4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3003296"/>
                  </a:ext>
                </a:extLst>
              </a:tr>
              <a:tr h="710502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1400/07/12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حمیدرضا گوهررستمی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تحلیل موفقیت و شکست ورزشکاران در سطح بین المللی 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5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9388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1400/08/03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مهرعلی</a:t>
                      </a:r>
                    </a:p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همتی نژاد 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رگرسیون و پیش بینی در مطالعات ورزشی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6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9388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1400/09/08 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نوشین بنار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کسب و کار آکادمی تفریحی – ورزشی و سلامتی سالمندان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7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9644"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B Titr" panose="00000700000000000000" pitchFamily="2" charset="-78"/>
                        </a:rPr>
                        <a:t>13-9</a:t>
                      </a:r>
                      <a:endParaRPr kumimoji="0" lang="fa-I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1400/10/06</a:t>
                      </a:r>
                    </a:p>
                    <a:p>
                      <a:pPr marL="0" marR="0" lvl="0" indent="0" algn="ctr" defTabSz="96012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دوشنبه</a:t>
                      </a:r>
                      <a:endParaRPr lang="en-US" sz="1800" b="1" dirty="0" smtClean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دکتر بهمن میرزایی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 smtClean="0">
                          <a:cs typeface="B Titr" panose="00000700000000000000" pitchFamily="2" charset="-78"/>
                        </a:rPr>
                        <a:t>اصول سازگاری و ریکاوری در تمرینات </a:t>
                      </a:r>
                      <a:r>
                        <a:rPr lang="en-US" sz="1800" b="1" dirty="0" smtClean="0">
                          <a:cs typeface="B Titr" panose="00000700000000000000" pitchFamily="2" charset="-78"/>
                        </a:rPr>
                        <a:t>H.I.I.T</a:t>
                      </a:r>
                      <a:endParaRPr lang="en-US" sz="1800" b="1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Nazanin" panose="00000400000000000000" pitchFamily="2" charset="-78"/>
                        </a:rPr>
                        <a:t>8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9746" y="2457505"/>
            <a:ext cx="5999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fa-IR" sz="24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آدرس سایت:</a:t>
            </a:r>
          </a:p>
          <a:p>
            <a:pPr rtl="1"/>
            <a:r>
              <a:rPr lang="en-US" sz="20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https://</a:t>
            </a:r>
            <a:r>
              <a:rPr lang="en-US" sz="2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rooydad.guilan.ac.ir/ch/webinar1400</a:t>
            </a:r>
            <a:endParaRPr lang="fa-IR" sz="2000" b="1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cs typeface="A EntezareZohoor 1 **" panose="00000700000000000000" pitchFamily="2" charset="-78"/>
            </a:endParaRPr>
          </a:p>
          <a:p>
            <a:pPr rtl="1"/>
            <a:r>
              <a:rPr lang="fa-IR" sz="24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آدرس سایت  راهنما:</a:t>
            </a:r>
          </a:p>
          <a:p>
            <a:r>
              <a:rPr lang="en-US" sz="20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https://www.skyroom.online/faq/category/user-help</a:t>
            </a:r>
            <a:endParaRPr lang="fa-IR" sz="2000" b="1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cs typeface="A EntezareZohoor 1 **" panose="00000700000000000000" pitchFamily="2" charset="-78"/>
            </a:endParaRPr>
          </a:p>
          <a:p>
            <a:r>
              <a:rPr lang="en-US" sz="2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Login</a:t>
            </a:r>
            <a:r>
              <a:rPr lang="fa-IR" sz="2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 </a:t>
            </a:r>
            <a:r>
              <a:rPr lang="fa-IR" sz="2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    </a:t>
            </a:r>
            <a:r>
              <a:rPr lang="en-US" sz="2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,</a:t>
            </a:r>
            <a:r>
              <a:rPr lang="fa-IR" sz="2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 </a:t>
            </a:r>
            <a:r>
              <a:rPr lang="en-US" sz="2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password</a:t>
            </a:r>
            <a:r>
              <a:rPr lang="fa-IR" sz="2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:</a:t>
            </a:r>
            <a:r>
              <a:rPr lang="en-US" sz="2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 </a:t>
            </a:r>
            <a:r>
              <a:rPr lang="fa-IR" sz="2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cs typeface="A EntezareZohoor 1 **" panose="00000700000000000000" pitchFamily="2" charset="-78"/>
              </a:rPr>
              <a:t>کد ملی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00966" y="583617"/>
            <a:ext cx="7623420" cy="15081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برنامه وبینار</a:t>
            </a:r>
          </a:p>
          <a:p>
            <a:pPr algn="r" rtl="1"/>
            <a:r>
              <a:rPr lang="fa-IR" sz="3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دانشکده تربیت بدنی و علوم </a:t>
            </a:r>
            <a:r>
              <a:rPr lang="fa-IR" sz="3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ورزشی ( </a:t>
            </a:r>
            <a:r>
              <a:rPr lang="fa-IR" sz="3000" b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سال </a:t>
            </a:r>
            <a:r>
              <a:rPr lang="fa-IR" sz="3000" b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1400)</a:t>
            </a:r>
            <a:endParaRPr lang="en-US" sz="3000" b="1" dirty="0" smtClean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3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211</Words>
  <Application>Microsoft Office PowerPoint</Application>
  <PresentationFormat>A3 Paper (297x420 mm)</PresentationFormat>
  <Paragraphs>73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Mina Emami</dc:creator>
  <cp:lastModifiedBy>Pazhoheshi</cp:lastModifiedBy>
  <cp:revision>59</cp:revision>
  <cp:lastPrinted>2021-05-26T06:10:36Z</cp:lastPrinted>
  <dcterms:created xsi:type="dcterms:W3CDTF">2020-11-30T14:23:58Z</dcterms:created>
  <dcterms:modified xsi:type="dcterms:W3CDTF">2021-05-26T06:13:21Z</dcterms:modified>
</cp:coreProperties>
</file>